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12192000" cy="6858000"/>
  <p:notesSz cx="9296400" cy="7010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6600FF"/>
    <a:srgbClr val="FF6600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32" d="100"/>
          <a:sy n="32" d="100"/>
        </p:scale>
        <p:origin x="74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99216CC-2680-4A50-9F42-521E2790C19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9075" cy="3508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9DAB31D-9A5A-4B4C-A940-303F042EB76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265738" y="0"/>
            <a:ext cx="4029075" cy="3508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3D8029-C8F9-4F74-997C-EF0D13165E97}" type="datetimeFigureOut">
              <a:rPr lang="en-US" smtClean="0"/>
              <a:t>10/12/2022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A1F64A-BEB6-4A59-BB0F-E5400048DBD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659563"/>
            <a:ext cx="4029075" cy="3508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AF81F7-5DE4-4088-AC34-B0DE5E4C8C6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265738" y="6659563"/>
            <a:ext cx="4029075" cy="3508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8ABF70-A0B5-4F82-8823-54E0CBEDF3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28200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9282" cy="35195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014" y="0"/>
            <a:ext cx="4029282" cy="35195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C4B27F-25B2-4637-BCC1-141F00A00523}" type="datetimeFigureOut">
              <a:rPr lang="en-US" smtClean="0"/>
              <a:t>10/12/2022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46350" y="876300"/>
            <a:ext cx="4203700" cy="236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0482" y="3373516"/>
            <a:ext cx="7435436" cy="276058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658444"/>
            <a:ext cx="4029282" cy="351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014" y="6658444"/>
            <a:ext cx="4029282" cy="351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22A334-BB3D-4B60-9B2A-E81C5F3B3A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22979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6472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221DBF-124C-41CC-B132-2D2E680889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A17EE0-3A83-4E2F-A65F-08FE3EC139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3C687A-DB6A-4DC3-B384-0D85AE374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6CBB9-03E9-4003-8EFF-3E9E73012AA4}" type="datetime1">
              <a:rPr lang="en-US" smtClean="0"/>
              <a:t>10/12/2022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B464C4-227C-46FA-A175-56D71EF8E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740416-790B-4783-B405-1357BA5814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80977-E4C5-4383-A35D-BABADD161C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488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3C8A67-CBD6-4CE9-A631-D376574F11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1B8835-A812-4F45-AFEF-0329AA467C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0737A2-C3AC-4092-ADB0-8EBBADEC40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B6D00-4F2D-43D8-A328-EF202F4AF9BC}" type="datetime1">
              <a:rPr lang="en-US" smtClean="0"/>
              <a:t>10/12/2022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7B0CD4-53B6-4B27-B3F2-8E21EE4C7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678D6D-D50A-44D3-B6F7-3194ADEC5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80977-E4C5-4383-A35D-BABADD161C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76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03036E1-D62F-43B8-9C20-6D5AE4AD45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643F99-635D-444E-ABFA-715DCFF8F1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5346F8-B4BC-44AA-8852-DCEC8DC1C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3FF74-3DFF-40EE-A930-6D9959C04B68}" type="datetime1">
              <a:rPr lang="en-US" smtClean="0"/>
              <a:t>10/12/2022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672E7A-65B3-48B2-9D9F-8D0E7E0FB6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93FD26-0469-4876-A32E-9796B18385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80977-E4C5-4383-A35D-BABADD161C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580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DF6ED9-2044-40BF-ABBD-3BDE062659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D724EB-EBDF-4D21-9AF1-65F5F92A70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C8C10E-32AD-4AFF-BF97-6765952EC9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F3DCD-34F4-4711-B995-DB13F9C62C33}" type="datetime1">
              <a:rPr lang="en-US" smtClean="0"/>
              <a:t>10/12/2022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41641F-3CA7-4938-9E46-2189207027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19A3FE-8B6D-42DB-8778-20C4D2496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80977-E4C5-4383-A35D-BABADD161C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881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A4BAA6-323B-4ED3-BC50-DAB8B792D7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2481EF-99DB-4A21-A8FA-8FAF929AFA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E74F2A-F0DB-4AAB-8D48-1A96238BC7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0DE80-E726-4FFE-BE08-B14F276645D0}" type="datetime1">
              <a:rPr lang="en-US" smtClean="0"/>
              <a:t>10/12/2022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0FF73-0C7C-4DB0-BEC4-3EACEB15ED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4F2D6D-FB88-4DC7-886C-6BDF7A47EC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80977-E4C5-4383-A35D-BABADD161C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863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3225E9-F460-44CA-84B9-03813FA52F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35FB26-599E-4D64-A2EB-66860912BC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A7CEE2-EFC4-4447-B9F5-CAC8AE2770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8BEF84-2EDE-4C35-9B28-5E52CF6718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D618D-C097-4C29-8485-9DD6C9652F32}" type="datetime1">
              <a:rPr lang="en-US" smtClean="0"/>
              <a:t>10/12/2022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047548-A5B6-40D3-B9C3-596DF197E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7E28C0-07A8-4431-BA78-FC596A122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80977-E4C5-4383-A35D-BABADD161C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352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704183-3FEA-42FE-9959-3D73158942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E4573A-752A-4344-8841-F404894A20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6106AE-ED4F-47A4-9A3A-F0D557648A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AA2CB8-EB52-4B74-9A0E-137651BDBB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C0A30E0-43AD-4BE6-AC9E-F70F3B2C57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3B3D989-D393-4283-B435-D5C02452A6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22D17-CF28-403A-A6A8-3813DAFC122E}" type="datetime1">
              <a:rPr lang="en-US" smtClean="0"/>
              <a:t>10/12/2022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FB53DBF-52B8-4AE1-BC66-41AAF9756B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9FAC5D8-B9E1-4B9B-A9C3-0DD46DC80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80977-E4C5-4383-A35D-BABADD161C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849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1795D3-8920-41E8-849C-BFDF09265A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873F26E-E0B9-4A50-AC5F-8F3B58A229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3CA2E-E12B-43E6-9E28-2F1C97651A00}" type="datetime1">
              <a:rPr lang="en-US" smtClean="0"/>
              <a:t>10/12/2022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0D7A16-C0C4-40EE-8919-C98E47DAA8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01E1966-B018-4364-BD9F-0E1828DB0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80977-E4C5-4383-A35D-BABADD161C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250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D0C1729-BDA7-470A-9FCB-4EE80BF5A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CC195-2ECD-4582-944A-FCAA35B8CECF}" type="datetime1">
              <a:rPr lang="en-US" smtClean="0"/>
              <a:t>10/12/2022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6003185-D49E-47AF-9B7A-9D2918C0F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C1CABA-90FA-4A5C-A891-83FD18E273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80977-E4C5-4383-A35D-BABADD161C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426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60D6A4-742B-4D29-9362-B1AABB051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E1ADDC-8D23-4BB9-AB4B-0418218E29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4BB706-5585-46F0-849F-117CE3B9D0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D094FA-2677-49F7-B0E8-6A414D249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F27D-772C-42EF-A285-9AEA5D6F0F89}" type="datetime1">
              <a:rPr lang="en-US" smtClean="0"/>
              <a:t>10/12/2022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1B39C1-B570-4B56-9254-D3EA53A037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7EF625-AF6A-4FDE-AA53-B6F890F893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80977-E4C5-4383-A35D-BABADD161C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054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CAD81C-B967-4E35-98F0-DA14C305EE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00736D3-972F-4506-AE97-0D093D4E84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0713AA-CD4E-411E-AB70-35D84FE75B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E7C70D-88FB-4075-8072-562AAE300A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DB5B3-FC54-4A67-BEA0-A71FC700B582}" type="datetime1">
              <a:rPr lang="en-US" smtClean="0"/>
              <a:t>10/12/2022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482AB9-DD54-4D79-A3B2-A04942C0D0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38FF03-004F-4C46-9808-2AB838A11F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80977-E4C5-4383-A35D-BABADD161C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195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6479BD5-A51F-4279-A3F7-C66FDFC0C4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E94DBE-2383-4C5A-AA08-36DE96E88E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295A89-36E5-44F4-9FA3-7F44A7538B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D20FEE-1718-4672-8275-BC93483E1490}" type="datetime1">
              <a:rPr lang="en-US" smtClean="0"/>
              <a:t>10/12/2022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4B457A-7131-4215-ADBF-23ADAF23F4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0DD854-E46F-4693-9B43-9775949C14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580977-E4C5-4383-A35D-BABADD161C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343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BDEB072-9194-C1DF-3586-040970B935D3}"/>
              </a:ext>
            </a:extLst>
          </p:cNvPr>
          <p:cNvSpPr txBox="1"/>
          <p:nvPr/>
        </p:nvSpPr>
        <p:spPr>
          <a:xfrm>
            <a:off x="7743039" y="221973"/>
            <a:ext cx="4261607" cy="341632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83890" y="221973"/>
            <a:ext cx="7659149" cy="3436838"/>
          </a:xfrm>
          <a:prstGeom prst="rect">
            <a:avLst/>
          </a:prstGeom>
          <a:solidFill>
            <a:srgbClr val="FF9933"/>
          </a:solidFill>
        </p:spPr>
        <p:txBody>
          <a:bodyPr wrap="square">
            <a:spAutoFit/>
          </a:bodyPr>
          <a:lstStyle/>
          <a:p>
            <a:pPr algn="ctr">
              <a:spcAft>
                <a:spcPts val="800"/>
              </a:spcAft>
            </a:pP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TOWN OF JAY</a:t>
            </a:r>
          </a:p>
          <a:p>
            <a:pPr algn="ctr">
              <a:spcAft>
                <a:spcPts val="800"/>
              </a:spcAft>
            </a:pP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Trick or Treat on Commerce Street</a:t>
            </a:r>
          </a:p>
          <a:p>
            <a:pPr algn="ctr">
              <a:spcAft>
                <a:spcPts val="800"/>
              </a:spcAft>
            </a:pP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Sponsored by the Town of Jay</a:t>
            </a:r>
          </a:p>
          <a:p>
            <a:pPr algn="ctr">
              <a:spcAft>
                <a:spcPts val="800"/>
              </a:spcAft>
            </a:pP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Monday, October 31, 2022</a:t>
            </a:r>
          </a:p>
          <a:p>
            <a:pPr algn="ctr">
              <a:spcAft>
                <a:spcPts val="800"/>
              </a:spcAft>
            </a:pP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5:00PM</a:t>
            </a:r>
            <a:endParaRPr lang="en-US" sz="2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800"/>
              </a:spcAft>
            </a:pPr>
            <a:endParaRPr lang="en-US" sz="2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59391" y="3793154"/>
            <a:ext cx="11845255" cy="2904641"/>
          </a:xfrm>
          <a:prstGeom prst="rect">
            <a:avLst/>
          </a:prstGeom>
          <a:noFill/>
          <a:ln w="76200">
            <a:solidFill>
              <a:srgbClr val="FF9933"/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Trick or Treat Booths Open at 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5:00PM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Kids Costume Contest (No Pets) at 6:30PM</a:t>
            </a:r>
            <a:endParaRPr lang="en-US" sz="1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US" sz="1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800" b="1" dirty="0">
                <a:solidFill>
                  <a:srgbClr val="66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If you have an organization or youth group that is interested in hosting a booth, please reserve a spot by visiting Jay City Hall or contact us at or (850) 675-4556.</a:t>
            </a:r>
            <a:endParaRPr lang="en-US" sz="1400" b="1" dirty="0">
              <a:solidFill>
                <a:srgbClr val="6600FF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28" name="Picture 4" descr="Download Free Halloween Fonts And Clip Art - Transparent Background Halloween  Clipart Transparent PNG Image with No Background - PNGkey.com">
            <a:extLst>
              <a:ext uri="{FF2B5EF4-FFF2-40B4-BE49-F238E27FC236}">
                <a16:creationId xmlns:a16="http://schemas.microsoft.com/office/drawing/2014/main" id="{DCA45645-C7C9-2755-CAD0-6B7F5493BD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4743" y="201336"/>
            <a:ext cx="2720917" cy="32884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5617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280</TotalTime>
  <Words>73</Words>
  <Application>Microsoft Office PowerPoint</Application>
  <PresentationFormat>Widescreen</PresentationFormat>
  <Paragraphs>19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account</dc:creator>
  <cp:lastModifiedBy>Rowell, Rhett A.</cp:lastModifiedBy>
  <cp:revision>19</cp:revision>
  <cp:lastPrinted>2019-09-13T18:50:19Z</cp:lastPrinted>
  <dcterms:created xsi:type="dcterms:W3CDTF">2014-09-28T21:13:51Z</dcterms:created>
  <dcterms:modified xsi:type="dcterms:W3CDTF">2022-10-12T15:37:33Z</dcterms:modified>
</cp:coreProperties>
</file>