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49-082C-4412-91B5-B3658B7AC0A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977-E4C5-4383-A35D-BABADD16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2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49-082C-4412-91B5-B3658B7AC0A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977-E4C5-4383-A35D-BABADD16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1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49-082C-4412-91B5-B3658B7AC0A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977-E4C5-4383-A35D-BABADD16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49-082C-4412-91B5-B3658B7AC0A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977-E4C5-4383-A35D-BABADD16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77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49-082C-4412-91B5-B3658B7AC0A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977-E4C5-4383-A35D-BABADD16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5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49-082C-4412-91B5-B3658B7AC0A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977-E4C5-4383-A35D-BABADD16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2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49-082C-4412-91B5-B3658B7AC0A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977-E4C5-4383-A35D-BABADD16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5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49-082C-4412-91B5-B3658B7AC0A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977-E4C5-4383-A35D-BABADD16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8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49-082C-4412-91B5-B3658B7AC0A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977-E4C5-4383-A35D-BABADD16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2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49-082C-4412-91B5-B3658B7AC0A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977-E4C5-4383-A35D-BABADD16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0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49-082C-4412-91B5-B3658B7AC0A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977-E4C5-4383-A35D-BABADD16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5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CF349-082C-4412-91B5-B3658B7AC0A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80977-E4C5-4383-A35D-BABADD16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9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eib5@att.ne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6680" y="82014"/>
            <a:ext cx="6096000" cy="465223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TOWN OF JAY</a:t>
            </a: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Trick or Treat on Commerce Street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Sponsored by the Jay Chamber of Commerce</a:t>
            </a: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Friday, 30 October 2015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5:00-8:00PM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8410" y="4590340"/>
            <a:ext cx="11409406" cy="2178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Trick or Treat Booths Open at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5:00PM </a:t>
            </a:r>
            <a:endParaRPr lang="en-US" sz="2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Costume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Contest at 7:00PM</a:t>
            </a: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If you have an organization or youth group that is interested in hosting a booth, please contact Eric </a:t>
            </a:r>
            <a:r>
              <a:rPr lang="en-US" sz="2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Seib</a:t>
            </a:r>
            <a:r>
              <a:rPr lang="en-U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</a:t>
            </a:r>
            <a:r>
              <a:rPr lang="en-US" sz="2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Seib5@att.net</a:t>
            </a:r>
            <a:r>
              <a:rPr lang="en-U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(850) 686-6916.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0091" y="395525"/>
            <a:ext cx="4469202" cy="4529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Rowell, Rhett</cp:lastModifiedBy>
  <cp:revision>5</cp:revision>
  <cp:lastPrinted>2015-10-05T02:22:18Z</cp:lastPrinted>
  <dcterms:created xsi:type="dcterms:W3CDTF">2014-09-28T21:13:51Z</dcterms:created>
  <dcterms:modified xsi:type="dcterms:W3CDTF">2015-10-05T14:10:37Z</dcterms:modified>
</cp:coreProperties>
</file>